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509205"/>
            <a:ext cx="10947042" cy="2000758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68. EN UN LAMDANG HONG IT NA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87132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Behold, What Love</a:t>
            </a:r>
          </a:p>
          <a:p>
            <a:r>
              <a:rPr lang="en-US" sz="3200" dirty="0"/>
              <a:t>1 John 3:1</a:t>
            </a:r>
          </a:p>
          <a:p>
            <a:r>
              <a:rPr lang="en-US" sz="3200" dirty="0"/>
              <a:t>James </a:t>
            </a:r>
            <a:r>
              <a:rPr lang="en-US" sz="3200" dirty="0" err="1"/>
              <a:t>McGranahan</a:t>
            </a:r>
            <a:r>
              <a:rPr lang="en-US" sz="3200" dirty="0"/>
              <a:t>, 1840-1907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Db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lungngaih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 ah,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“Tate aw”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hi.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in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“Tate aw”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tang ding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in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“Ka ta it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aw”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ang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bangci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 ding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 ding hi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alawpte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ding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zo min thang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 mu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007368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191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68. EN UN LAMDANG HONG IT NA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5</cp:revision>
  <dcterms:created xsi:type="dcterms:W3CDTF">2018-10-09T13:17:21Z</dcterms:created>
  <dcterms:modified xsi:type="dcterms:W3CDTF">2018-10-11T03:28:18Z</dcterms:modified>
</cp:coreProperties>
</file>